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 snapToObjects="1">
      <p:cViewPr>
        <p:scale>
          <a:sx n="106" d="100"/>
          <a:sy n="106" d="100"/>
        </p:scale>
        <p:origin x="7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1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8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2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0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9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1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6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2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D58DC-B5F2-AF49-B175-3BA75A51C8E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9893D-4EFF-4047-B378-D77E47B2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illgeary.github.io/DRCdashboard/" TargetMode="External"/><Relationship Id="rId4" Type="http://schemas.openxmlformats.org/officeDocument/2006/relationships/hyperlink" Target="https://github.com/willgeary/DRCdashboard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45" y="314763"/>
            <a:ext cx="7528134" cy="65432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120" y="314763"/>
            <a:ext cx="396171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United Nations Department of Peacekeeping </a:t>
            </a:r>
            <a:r>
              <a:rPr lang="en-US" sz="2800" b="1" dirty="0" smtClean="0">
                <a:latin typeface="+mj-lt"/>
              </a:rPr>
              <a:t>Operations</a:t>
            </a:r>
          </a:p>
          <a:p>
            <a:endParaRPr lang="en-US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Peacekeeping </a:t>
            </a:r>
            <a:r>
              <a:rPr lang="en-US" sz="2400" dirty="0">
                <a:latin typeface="+mj-lt"/>
              </a:rPr>
              <a:t>Information Management </a:t>
            </a:r>
            <a:r>
              <a:rPr lang="en-US" sz="2400" dirty="0" smtClean="0">
                <a:latin typeface="+mj-lt"/>
              </a:rPr>
              <a:t>Unit</a:t>
            </a:r>
          </a:p>
          <a:p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r>
              <a:rPr lang="en-US" i="1" dirty="0" smtClean="0">
                <a:latin typeface="+mj-lt"/>
              </a:rPr>
              <a:t>Internship Assessment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Live dashboard available at:</a:t>
            </a:r>
          </a:p>
          <a:p>
            <a:r>
              <a:rPr lang="en-US" dirty="0" smtClean="0">
                <a:latin typeface="+mj-lt"/>
                <a:hlinkClick r:id="rId3"/>
              </a:rPr>
              <a:t>willgeary.github.io/DRCdashboard</a:t>
            </a:r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Data, code and analysis available at:</a:t>
            </a:r>
          </a:p>
          <a:p>
            <a:r>
              <a:rPr lang="en-US" dirty="0" err="1" smtClean="0">
                <a:latin typeface="+mj-lt"/>
                <a:hlinkClick r:id="rId4"/>
              </a:rPr>
              <a:t>github.com</a:t>
            </a:r>
            <a:r>
              <a:rPr lang="en-US" dirty="0" smtClean="0">
                <a:latin typeface="+mj-lt"/>
                <a:hlinkClick r:id="rId4"/>
              </a:rPr>
              <a:t>/</a:t>
            </a:r>
            <a:r>
              <a:rPr lang="en-US" dirty="0" err="1" smtClean="0">
                <a:latin typeface="+mj-lt"/>
                <a:hlinkClick r:id="rId4"/>
              </a:rPr>
              <a:t>willgeary</a:t>
            </a:r>
            <a:r>
              <a:rPr lang="en-US" dirty="0" smtClean="0">
                <a:latin typeface="+mj-lt"/>
                <a:hlinkClick r:id="rId4"/>
              </a:rPr>
              <a:t>/</a:t>
            </a:r>
            <a:r>
              <a:rPr lang="en-US" dirty="0" err="1" smtClean="0">
                <a:latin typeface="+mj-lt"/>
                <a:hlinkClick r:id="rId4"/>
              </a:rPr>
              <a:t>DRCdashboard</a:t>
            </a:r>
            <a:endParaRPr lang="en-US" dirty="0" smtClean="0">
              <a:latin typeface="+mj-lt"/>
            </a:endParaRPr>
          </a:p>
          <a:p>
            <a:endParaRPr lang="en-US" i="1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Will Geary</a:t>
            </a:r>
            <a:endParaRPr lang="en-US" b="1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2/23/2017</a:t>
            </a:r>
          </a:p>
        </p:txBody>
      </p:sp>
    </p:spTree>
    <p:extLst>
      <p:ext uri="{BB962C8B-B14F-4D97-AF65-F5344CB8AC3E}">
        <p14:creationId xmlns:p14="http://schemas.microsoft.com/office/powerpoint/2010/main" val="1377978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0"/>
            <a:ext cx="11536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0"/>
            <a:ext cx="11589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11466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20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11472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0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11479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17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95" y="1717183"/>
            <a:ext cx="8069609" cy="4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7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17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3" y="1687418"/>
            <a:ext cx="10457254" cy="51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7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17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1828320"/>
            <a:ext cx="8864600" cy="50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01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17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14" y="1717183"/>
            <a:ext cx="11105972" cy="487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8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95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43" y="1850122"/>
            <a:ext cx="9586913" cy="49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1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11529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26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954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7" y="1695433"/>
            <a:ext cx="9686925" cy="50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1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95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4" y="2115874"/>
            <a:ext cx="5344796" cy="2109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4" y="4335216"/>
            <a:ext cx="6819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7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3195955"/>
            <a:ext cx="25273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990600"/>
            <a:ext cx="25400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0685"/>
            <a:ext cx="2489200" cy="55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2414270"/>
            <a:ext cx="2197100" cy="596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66540"/>
            <a:ext cx="1879600" cy="55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25"/>
            <a:ext cx="2641600" cy="533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791" y="0"/>
            <a:ext cx="977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990600"/>
            <a:ext cx="25400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0685"/>
            <a:ext cx="2489200" cy="55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2414270"/>
            <a:ext cx="2197100" cy="596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25"/>
            <a:ext cx="2641600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6" y="3278505"/>
            <a:ext cx="2070100" cy="52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4066540"/>
            <a:ext cx="2273300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0"/>
            <a:ext cx="9733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65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88"/>
            <a:ext cx="12192000" cy="1070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2" y="1267941"/>
            <a:ext cx="9598025" cy="55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74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88"/>
            <a:ext cx="12192000" cy="1070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2" y="1267941"/>
            <a:ext cx="3654426" cy="396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2" y="1701626"/>
            <a:ext cx="7745413" cy="50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9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88"/>
            <a:ext cx="12192000" cy="1070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2" y="1267941"/>
            <a:ext cx="3654426" cy="396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2" y="1870249"/>
            <a:ext cx="8126631" cy="45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8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88"/>
            <a:ext cx="12192000" cy="1070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2" y="1267941"/>
            <a:ext cx="3654426" cy="396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2" y="1844112"/>
            <a:ext cx="9094672" cy="44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60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11466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5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11509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44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0"/>
            <a:ext cx="11549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0"/>
            <a:ext cx="11582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2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0"/>
            <a:ext cx="11678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9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1489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0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11473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30</Words>
  <Application>Microsoft Macintosh PowerPoint</Application>
  <PresentationFormat>Widescreen</PresentationFormat>
  <Paragraphs>17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willcgeary@gmail.com</dc:creator>
  <cp:lastModifiedBy>willcgeary@gmail.com</cp:lastModifiedBy>
  <cp:revision>5</cp:revision>
  <dcterms:created xsi:type="dcterms:W3CDTF">2017-02-23T22:28:30Z</dcterms:created>
  <dcterms:modified xsi:type="dcterms:W3CDTF">2017-02-23T23:40:30Z</dcterms:modified>
</cp:coreProperties>
</file>